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63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3218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pagenumber: 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/* 当读取拥塞时，观察到die/channel争用下的延迟峰值。这是因为 ZNS SSD 没有任何物理资源分区。在namespace内或namespace之间，干扰都会比传统固态硬盘更严重。（因为跨物理块的分配很混乱？）*/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![image-20231004074852711](./eZNS_report.assets/image-20231004074852711.png)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68</Words>
  <Application>Microsoft Office PowerPoint</Application>
  <PresentationFormat>宽屏</PresentationFormat>
  <Paragraphs>31</Paragraphs>
  <Slides>28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1" baseType="lpstr">
      <vt:lpstr>等线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子淇 柳</cp:lastModifiedBy>
  <cp:revision>12</cp:revision>
  <dcterms:created xsi:type="dcterms:W3CDTF">2023-10-04T10:07:09Z</dcterms:created>
  <dcterms:modified xsi:type="dcterms:W3CDTF">2023-10-11T12:50:45Z</dcterms:modified>
</cp:coreProperties>
</file>